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  <p:sldMasterId id="2147483721" r:id="rId3"/>
  </p:sldMasterIdLst>
  <p:notesMasterIdLst>
    <p:notesMasterId r:id="rId6"/>
  </p:notesMasterIdLst>
  <p:handoutMasterIdLst>
    <p:handoutMasterId r:id="rId7"/>
  </p:handoutMasterIdLst>
  <p:sldIdLst>
    <p:sldId id="278" r:id="rId4"/>
    <p:sldId id="283" r:id="rId5"/>
  </p:sldIdLst>
  <p:sldSz cx="12192000" cy="6858000"/>
  <p:notesSz cx="6669088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C79"/>
    <a:srgbClr val="F2B50A"/>
    <a:srgbClr val="CEEFE3"/>
    <a:srgbClr val="DA29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56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B64E58-DD42-4AD2-B354-33A0835C1F0B}" type="datetimeFigureOut">
              <a:rPr lang="fr-FR" smtClean="0"/>
              <a:t>31/01/2019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BD9476-C722-48D1-B6C6-C778AA6F26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48047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288417-B482-4D86-9DE6-B1FD5552A660}" type="datetimeFigureOut">
              <a:rPr lang="fr-FR" smtClean="0"/>
              <a:t>31/01/2019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39838"/>
            <a:ext cx="5954712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A79815-6AFC-4708-B204-BF781B8F3E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709669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6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C79"/>
                </a:solidFill>
              </a:defRPr>
            </a:lvl1pPr>
          </a:lstStyle>
          <a:p>
            <a:fld id="{74F3D22E-1ABC-4DAF-AAEC-D0A82BACD5F8}" type="datetimeFigureOut">
              <a:rPr lang="fr-FR" smtClean="0"/>
              <a:pPr/>
              <a:t>31/01/2019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842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C79"/>
                </a:solidFill>
              </a:defRPr>
            </a:lvl1pPr>
          </a:lstStyle>
          <a:p>
            <a:fld id="{74F3D22E-1ABC-4DAF-AAEC-D0A82BACD5F8}" type="datetimeFigureOut">
              <a:rPr lang="fr-FR" smtClean="0"/>
              <a:pPr/>
              <a:t>31/01/2019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040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C79"/>
                </a:solidFill>
              </a:defRPr>
            </a:lvl1pPr>
          </a:lstStyle>
          <a:p>
            <a:fld id="{74F3D22E-1ABC-4DAF-AAEC-D0A82BACD5F8}" type="datetimeFigureOut">
              <a:rPr lang="fr-FR" smtClean="0"/>
              <a:pPr/>
              <a:t>31/01/2019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502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C79"/>
                </a:solidFill>
              </a:defRPr>
            </a:lvl1pPr>
          </a:lstStyle>
          <a:p>
            <a:fld id="{74F3D22E-1ABC-4DAF-AAEC-D0A82BACD5F8}" type="datetimeFigureOut">
              <a:rPr lang="fr-FR" smtClean="0"/>
              <a:pPr/>
              <a:t>31/01/2019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283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C79"/>
                </a:solidFill>
              </a:defRPr>
            </a:lvl1pPr>
          </a:lstStyle>
          <a:p>
            <a:fld id="{74F3D22E-1ABC-4DAF-AAEC-D0A82BACD5F8}" type="datetimeFigureOut">
              <a:rPr lang="fr-FR" smtClean="0"/>
              <a:pPr/>
              <a:t>31/01/2019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903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6" name="Espace réservé de la date 11"/>
          <p:cNvSpPr>
            <a:spLocks noGrp="1"/>
          </p:cNvSpPr>
          <p:nvPr>
            <p:ph type="dt" sz="half" idx="2"/>
          </p:nvPr>
        </p:nvSpPr>
        <p:spPr>
          <a:xfrm>
            <a:off x="8610600" y="63514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3C79"/>
                </a:solidFill>
              </a:defRPr>
            </a:lvl1pPr>
          </a:lstStyle>
          <a:p>
            <a:pPr algn="r"/>
            <a:fld id="{97B0455F-8B2A-43E7-8EA0-3E45CA8570A2}" type="datetimeFigureOut">
              <a:rPr lang="fr-FR" smtClean="0"/>
              <a:pPr algn="r"/>
              <a:t>31/01/2019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60854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C79"/>
                </a:solidFill>
                <a:latin typeface="HelveticaNeueLT Std" panose="020B0604020202020204" pitchFamily="34" charset="0"/>
              </a:defRPr>
            </a:lvl1pPr>
          </a:lstStyle>
          <a:p>
            <a:fld id="{A567DB14-966C-4314-94BD-8BC309055E52}" type="datetimeFigureOut">
              <a:rPr lang="fr-FR" smtClean="0"/>
              <a:pPr/>
              <a:t>31/01/2019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1497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11"/>
          <p:cNvSpPr>
            <a:spLocks noGrp="1"/>
          </p:cNvSpPr>
          <p:nvPr>
            <p:ph type="dt" sz="half" idx="2"/>
          </p:nvPr>
        </p:nvSpPr>
        <p:spPr>
          <a:xfrm>
            <a:off x="8610600" y="63514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3C79"/>
                </a:solidFill>
              </a:defRPr>
            </a:lvl1pPr>
          </a:lstStyle>
          <a:p>
            <a:pPr algn="r"/>
            <a:fld id="{97B0455F-8B2A-43E7-8EA0-3E45CA8570A2}" type="datetimeFigureOut">
              <a:rPr lang="fr-FR" smtClean="0"/>
              <a:pPr algn="r"/>
              <a:t>31/01/2019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8972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11"/>
          <p:cNvSpPr>
            <a:spLocks noGrp="1"/>
          </p:cNvSpPr>
          <p:nvPr>
            <p:ph type="dt" sz="half" idx="2"/>
          </p:nvPr>
        </p:nvSpPr>
        <p:spPr>
          <a:xfrm>
            <a:off x="8610600" y="63514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3C79"/>
                </a:solidFill>
              </a:defRPr>
            </a:lvl1pPr>
          </a:lstStyle>
          <a:p>
            <a:pPr algn="r"/>
            <a:fld id="{97B0455F-8B2A-43E7-8EA0-3E45CA8570A2}" type="datetimeFigureOut">
              <a:rPr lang="fr-FR" smtClean="0"/>
              <a:pPr algn="r"/>
              <a:t>31/01/2019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62159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-4762"/>
            <a:ext cx="12192000" cy="6862762"/>
          </a:xfrm>
          <a:prstGeom prst="rect">
            <a:avLst/>
          </a:prstGeom>
          <a:solidFill>
            <a:srgbClr val="F2B5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 userDrawn="1"/>
        </p:nvSpPr>
        <p:spPr>
          <a:xfrm>
            <a:off x="0" y="-4762"/>
            <a:ext cx="4320000" cy="6862762"/>
          </a:xfrm>
          <a:prstGeom prst="rect">
            <a:avLst/>
          </a:prstGeom>
          <a:solidFill>
            <a:srgbClr val="003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00" y="365125"/>
            <a:ext cx="3600000" cy="3600000"/>
          </a:xfrm>
          <a:prstGeom prst="rect">
            <a:avLst/>
          </a:prstGeom>
        </p:spPr>
      </p:pic>
      <p:sp>
        <p:nvSpPr>
          <p:cNvPr id="4" name="ZoneTexte 3"/>
          <p:cNvSpPr txBox="1"/>
          <p:nvPr userDrawn="1"/>
        </p:nvSpPr>
        <p:spPr>
          <a:xfrm>
            <a:off x="3690257" y="3965125"/>
            <a:ext cx="81642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Tx/>
              <a:buBlip>
                <a:blip r:embed="rId3"/>
              </a:buBlip>
            </a:pPr>
            <a:r>
              <a:rPr lang="fr-FR" sz="4000" dirty="0">
                <a:solidFill>
                  <a:schemeClr val="bg1"/>
                </a:solidFill>
                <a:latin typeface="Sriracha" panose="00000500000000000000" pitchFamily="2" charset="-34"/>
                <a:cs typeface="Sriracha" panose="00000500000000000000" pitchFamily="2" charset="-34"/>
              </a:rPr>
              <a:t>  D’HUMAIN</a:t>
            </a:r>
          </a:p>
          <a:p>
            <a:pPr marL="285750" lvl="0" indent="-285750">
              <a:buFontTx/>
              <a:buBlip>
                <a:blip r:embed="rId3"/>
              </a:buBlip>
            </a:pPr>
            <a:r>
              <a:rPr lang="fr-FR" sz="4000" dirty="0">
                <a:solidFill>
                  <a:schemeClr val="bg1"/>
                </a:solidFill>
                <a:latin typeface="Sriracha" panose="00000500000000000000" pitchFamily="2" charset="-34"/>
                <a:cs typeface="Sriracha" panose="00000500000000000000" pitchFamily="2" charset="-34"/>
              </a:rPr>
              <a:t>  D’EMPLOIS</a:t>
            </a:r>
          </a:p>
          <a:p>
            <a:pPr marL="285750" lvl="0" indent="-285750">
              <a:buFontTx/>
              <a:buBlip>
                <a:blip r:embed="rId3"/>
              </a:buBlip>
            </a:pPr>
            <a:r>
              <a:rPr lang="fr-FR" sz="4000" dirty="0">
                <a:solidFill>
                  <a:schemeClr val="bg1"/>
                </a:solidFill>
                <a:latin typeface="Sriracha" panose="00000500000000000000" pitchFamily="2" charset="-34"/>
                <a:cs typeface="Sriracha" panose="00000500000000000000" pitchFamily="2" charset="-34"/>
              </a:rPr>
              <a:t>  D’ENVIRONNEMENT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61475"/>
            <a:ext cx="360000" cy="360000"/>
          </a:xfrm>
          <a:prstGeom prst="rect">
            <a:avLst/>
          </a:prstGeom>
        </p:spPr>
      </p:pic>
      <p:sp>
        <p:nvSpPr>
          <p:cNvPr id="5" name="ZoneTexte 4"/>
          <p:cNvSpPr txBox="1"/>
          <p:nvPr userDrawn="1"/>
        </p:nvSpPr>
        <p:spPr>
          <a:xfrm>
            <a:off x="1198200" y="6402975"/>
            <a:ext cx="2865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@</a:t>
            </a:r>
            <a:r>
              <a:rPr lang="fr-FR" sz="1200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labelPMEplus</a:t>
            </a:r>
            <a:endParaRPr lang="fr-F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1957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62"/>
          <a:stretch/>
        </p:blipFill>
        <p:spPr>
          <a:xfrm>
            <a:off x="-600" y="0"/>
            <a:ext cx="12193200" cy="6878097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>
          <a:xfrm>
            <a:off x="0" y="1325562"/>
            <a:ext cx="10515600" cy="936000"/>
          </a:xfrm>
          <a:solidFill>
            <a:srgbClr val="003C79">
              <a:alpha val="85098"/>
            </a:srgb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section</a:t>
            </a:r>
          </a:p>
        </p:txBody>
      </p:sp>
    </p:spTree>
    <p:extLst>
      <p:ext uri="{BB962C8B-B14F-4D97-AF65-F5344CB8AC3E}">
        <p14:creationId xmlns:p14="http://schemas.microsoft.com/office/powerpoint/2010/main" val="1941967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153800" y="515456"/>
            <a:ext cx="7200000" cy="936000"/>
          </a:xfrm>
          <a:prstGeom prst="rect">
            <a:avLst/>
          </a:prstGeom>
          <a:solidFill>
            <a:srgbClr val="F2B5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53800" y="320675"/>
            <a:ext cx="72000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C79"/>
                </a:solidFill>
              </a:defRPr>
            </a:lvl1pPr>
          </a:lstStyle>
          <a:p>
            <a:fld id="{74F3D22E-1ABC-4DAF-AAEC-D0A82BACD5F8}" type="datetimeFigureOut">
              <a:rPr lang="fr-FR" smtClean="0"/>
              <a:pPr/>
              <a:t>31/01/2019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253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058" b="18123"/>
          <a:stretch/>
        </p:blipFill>
        <p:spPr>
          <a:xfrm>
            <a:off x="0" y="0"/>
            <a:ext cx="12193200" cy="6865557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>
          <a:xfrm>
            <a:off x="0" y="1325562"/>
            <a:ext cx="10515600" cy="936000"/>
          </a:xfrm>
          <a:solidFill>
            <a:srgbClr val="F2B50A">
              <a:alpha val="85098"/>
            </a:srgb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section</a:t>
            </a:r>
          </a:p>
        </p:txBody>
      </p:sp>
    </p:spTree>
    <p:extLst>
      <p:ext uri="{BB962C8B-B14F-4D97-AF65-F5344CB8AC3E}">
        <p14:creationId xmlns:p14="http://schemas.microsoft.com/office/powerpoint/2010/main" val="27165774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153800" y="515456"/>
            <a:ext cx="7200000" cy="936000"/>
          </a:xfrm>
          <a:prstGeom prst="rect">
            <a:avLst/>
          </a:prstGeom>
          <a:solidFill>
            <a:srgbClr val="F2B5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53800" y="320675"/>
            <a:ext cx="72000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C79"/>
                </a:solidFill>
              </a:defRPr>
            </a:lvl1pPr>
          </a:lstStyle>
          <a:p>
            <a:fld id="{74F3D22E-1ABC-4DAF-AAEC-D0A82BACD5F8}" type="datetimeFigureOut">
              <a:rPr lang="fr-FR" smtClean="0"/>
              <a:pPr/>
              <a:t>31/01/2019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016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C79"/>
                </a:solidFill>
              </a:defRPr>
            </a:lvl1pPr>
          </a:lstStyle>
          <a:p>
            <a:fld id="{74F3D22E-1ABC-4DAF-AAEC-D0A82BACD5F8}" type="datetimeFigureOut">
              <a:rPr lang="fr-FR" smtClean="0"/>
              <a:pPr/>
              <a:t>31/01/2019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530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C79"/>
                </a:solidFill>
              </a:defRPr>
            </a:lvl1pPr>
          </a:lstStyle>
          <a:p>
            <a:fld id="{74F3D22E-1ABC-4DAF-AAEC-D0A82BACD5F8}" type="datetimeFigureOut">
              <a:rPr lang="fr-FR" smtClean="0"/>
              <a:pPr/>
              <a:t>31/01/2019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576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C79"/>
                </a:solidFill>
              </a:defRPr>
            </a:lvl1pPr>
          </a:lstStyle>
          <a:p>
            <a:fld id="{74F3D22E-1ABC-4DAF-AAEC-D0A82BACD5F8}" type="datetimeFigureOut">
              <a:rPr lang="fr-FR" smtClean="0"/>
              <a:pPr/>
              <a:t>31/01/2019</a:t>
            </a:fld>
            <a:endParaRPr lang="fr-FR" dirty="0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10600" y="2978876"/>
            <a:ext cx="3600000" cy="2089285"/>
          </a:xfrm>
          <a:prstGeom prst="rect">
            <a:avLst/>
          </a:prstGeom>
        </p:spPr>
      </p:pic>
      <p:sp>
        <p:nvSpPr>
          <p:cNvPr id="16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6810600" y="2978876"/>
            <a:ext cx="3304950" cy="1821724"/>
          </a:xfrm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Mise en avant texte ou chiffre clé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4153800" y="515456"/>
            <a:ext cx="7200000" cy="936000"/>
          </a:xfrm>
          <a:prstGeom prst="rect">
            <a:avLst/>
          </a:prstGeom>
          <a:solidFill>
            <a:srgbClr val="F2B5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4153800" y="320675"/>
            <a:ext cx="72000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81664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10600" y="2978876"/>
            <a:ext cx="3600000" cy="2089285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C79"/>
                </a:solidFill>
              </a:defRPr>
            </a:lvl1pPr>
          </a:lstStyle>
          <a:p>
            <a:fld id="{74F3D22E-1ABC-4DAF-AAEC-D0A82BACD5F8}" type="datetimeFigureOut">
              <a:rPr lang="fr-FR" smtClean="0"/>
              <a:pPr/>
              <a:t>31/01/2019</a:t>
            </a:fld>
            <a:endParaRPr lang="fr-FR" dirty="0"/>
          </a:p>
        </p:txBody>
      </p:sp>
      <p:sp>
        <p:nvSpPr>
          <p:cNvPr id="16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6810600" y="2978876"/>
            <a:ext cx="3304950" cy="1821724"/>
          </a:xfrm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Mise en avant texte ou chiffre clé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4153800" y="515456"/>
            <a:ext cx="7200000" cy="936000"/>
          </a:xfrm>
          <a:prstGeom prst="rect">
            <a:avLst/>
          </a:prstGeom>
          <a:solidFill>
            <a:srgbClr val="F2B5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4153800" y="320675"/>
            <a:ext cx="72000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91707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C79"/>
                </a:solidFill>
              </a:defRPr>
            </a:lvl1pPr>
          </a:lstStyle>
          <a:p>
            <a:fld id="{74F3D22E-1ABC-4DAF-AAEC-D0A82BACD5F8}" type="datetimeFigureOut">
              <a:rPr lang="fr-FR" smtClean="0"/>
              <a:pPr/>
              <a:t>31/01/2019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66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C79"/>
                </a:solidFill>
              </a:defRPr>
            </a:lvl1pPr>
          </a:lstStyle>
          <a:p>
            <a:fld id="{74F3D22E-1ABC-4DAF-AAEC-D0A82BACD5F8}" type="datetimeFigureOut">
              <a:rPr lang="fr-FR" smtClean="0"/>
              <a:pPr/>
              <a:t>31/01/2019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368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C79"/>
                </a:solidFill>
              </a:defRPr>
            </a:lvl1pPr>
          </a:lstStyle>
          <a:p>
            <a:fld id="{74F3D22E-1ABC-4DAF-AAEC-D0A82BACD5F8}" type="datetimeFigureOut">
              <a:rPr lang="fr-FR" smtClean="0"/>
              <a:pPr/>
              <a:t>31/01/2019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066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210000"/>
            <a:ext cx="12192000" cy="648000"/>
          </a:xfrm>
          <a:prstGeom prst="rect">
            <a:avLst/>
          </a:prstGeom>
          <a:solidFill>
            <a:srgbClr val="CEE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280303" y="-705889"/>
            <a:ext cx="3889897" cy="4320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9693482" y="0"/>
            <a:ext cx="2498518" cy="685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C79"/>
                </a:solidFill>
              </a:defRPr>
            </a:lvl1pPr>
          </a:lstStyle>
          <a:p>
            <a:fld id="{74F3D22E-1ABC-4DAF-AAEC-D0A82BACD5F8}" type="datetimeFigureOut">
              <a:rPr lang="fr-FR" smtClean="0"/>
              <a:pPr/>
              <a:t>31/01/2019</a:t>
            </a:fld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56809"/>
            <a:ext cx="360000" cy="360000"/>
          </a:xfrm>
          <a:prstGeom prst="rect">
            <a:avLst/>
          </a:prstGeom>
        </p:spPr>
      </p:pic>
      <p:sp>
        <p:nvSpPr>
          <p:cNvPr id="14" name="ZoneTexte 13"/>
          <p:cNvSpPr txBox="1"/>
          <p:nvPr userDrawn="1"/>
        </p:nvSpPr>
        <p:spPr>
          <a:xfrm>
            <a:off x="1198200" y="6395500"/>
            <a:ext cx="2865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kern="1200" dirty="0">
                <a:solidFill>
                  <a:srgbClr val="003C79"/>
                </a:solidFill>
                <a:effectLst/>
                <a:latin typeface="+mn-lt"/>
                <a:ea typeface="+mn-ea"/>
                <a:cs typeface="+mn-cs"/>
              </a:rPr>
              <a:t>@</a:t>
            </a:r>
            <a:r>
              <a:rPr lang="fr-FR" sz="1200" kern="1200" dirty="0" err="1">
                <a:solidFill>
                  <a:srgbClr val="003C79"/>
                </a:solidFill>
                <a:effectLst/>
                <a:latin typeface="+mn-lt"/>
                <a:ea typeface="+mn-ea"/>
                <a:cs typeface="+mn-cs"/>
              </a:rPr>
              <a:t>labelPMEplus</a:t>
            </a:r>
            <a:endParaRPr lang="fr-FR" sz="1200" dirty="0">
              <a:solidFill>
                <a:srgbClr val="003C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01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720" r:id="rId5"/>
    <p:sldLayoutId id="2147483727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3C79"/>
          </a:solidFill>
          <a:latin typeface="DIN Pro Bold" panose="020B0804020101020102" pitchFamily="34" charset="0"/>
          <a:ea typeface="+mj-ea"/>
          <a:cs typeface="DIN Pro Bold" panose="020B0804020101020102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8"/>
        </a:buBlip>
        <a:defRPr sz="2800" kern="1200">
          <a:solidFill>
            <a:srgbClr val="003C79"/>
          </a:solidFill>
          <a:latin typeface="HelveticaNeueLT Std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8"/>
        </a:buBlip>
        <a:defRPr sz="2400" kern="1200">
          <a:solidFill>
            <a:schemeClr val="tx1"/>
          </a:solidFill>
          <a:latin typeface="HelveticaNeueLT Std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8"/>
        </a:buBlip>
        <a:defRPr sz="2000" kern="1200">
          <a:solidFill>
            <a:schemeClr val="tx1"/>
          </a:solidFill>
          <a:latin typeface="HelveticaNeueLT Std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8"/>
        </a:buBlip>
        <a:defRPr sz="1800" kern="1200">
          <a:solidFill>
            <a:schemeClr val="tx1"/>
          </a:solidFill>
          <a:latin typeface="HelveticaNeueLT Std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8"/>
        </a:buBlip>
        <a:defRPr sz="1800" kern="1200">
          <a:solidFill>
            <a:schemeClr val="tx1"/>
          </a:solidFill>
          <a:latin typeface="HelveticaNeueLT Std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210000"/>
            <a:ext cx="12192000" cy="648000"/>
          </a:xfrm>
          <a:prstGeom prst="rect">
            <a:avLst/>
          </a:prstGeom>
          <a:solidFill>
            <a:srgbClr val="CEE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509346" y="-630657"/>
            <a:ext cx="4158565" cy="4320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2"/>
          </p:nvPr>
        </p:nvSpPr>
        <p:spPr>
          <a:xfrm>
            <a:off x="8610600" y="63514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3C79"/>
                </a:solidFill>
              </a:defRPr>
            </a:lvl1pPr>
          </a:lstStyle>
          <a:p>
            <a:pPr algn="r"/>
            <a:fld id="{97B0455F-8B2A-43E7-8EA0-3E45CA8570A2}" type="datetimeFigureOut">
              <a:rPr lang="fr-FR" smtClean="0"/>
              <a:pPr algn="r"/>
              <a:t>31/01/2019</a:t>
            </a:fld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56103"/>
            <a:ext cx="360000" cy="360000"/>
          </a:xfrm>
          <a:prstGeom prst="rect">
            <a:avLst/>
          </a:prstGeom>
        </p:spPr>
      </p:pic>
      <p:sp>
        <p:nvSpPr>
          <p:cNvPr id="14" name="ZoneTexte 13"/>
          <p:cNvSpPr txBox="1"/>
          <p:nvPr userDrawn="1"/>
        </p:nvSpPr>
        <p:spPr>
          <a:xfrm>
            <a:off x="1198200" y="6395499"/>
            <a:ext cx="2865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kern="1200" dirty="0">
                <a:solidFill>
                  <a:srgbClr val="003C79"/>
                </a:solidFill>
                <a:effectLst/>
                <a:latin typeface="+mn-lt"/>
                <a:ea typeface="+mn-ea"/>
                <a:cs typeface="+mn-cs"/>
              </a:rPr>
              <a:t>@</a:t>
            </a:r>
            <a:r>
              <a:rPr lang="fr-FR" sz="1200" kern="1200" dirty="0" err="1">
                <a:solidFill>
                  <a:srgbClr val="003C79"/>
                </a:solidFill>
                <a:effectLst/>
                <a:latin typeface="+mn-lt"/>
                <a:ea typeface="+mn-ea"/>
                <a:cs typeface="+mn-cs"/>
              </a:rPr>
              <a:t>labelPMEplus</a:t>
            </a:r>
            <a:endParaRPr lang="fr-FR" sz="1200" dirty="0">
              <a:solidFill>
                <a:srgbClr val="003C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935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2" r:id="rId3"/>
    <p:sldLayoutId id="2147483703" r:id="rId4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3C79"/>
          </a:solidFill>
          <a:latin typeface="DIN Pro Bold" panose="020B0804020101020102" pitchFamily="34" charset="0"/>
          <a:ea typeface="+mj-ea"/>
          <a:cs typeface="DIN Pro Bold" panose="020B0804020101020102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8"/>
        </a:buBlip>
        <a:defRPr sz="2800" kern="1200">
          <a:solidFill>
            <a:srgbClr val="003C79"/>
          </a:solidFill>
          <a:latin typeface="HelveticaNeueLT Std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8"/>
        </a:buBlip>
        <a:defRPr sz="2400" kern="1200">
          <a:solidFill>
            <a:schemeClr val="tx1"/>
          </a:solidFill>
          <a:latin typeface="HelveticaNeueLT Std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8"/>
        </a:buBlip>
        <a:defRPr sz="2000" kern="1200">
          <a:solidFill>
            <a:schemeClr val="tx1"/>
          </a:solidFill>
          <a:latin typeface="HelveticaNeueLT Std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8"/>
        </a:buBlip>
        <a:defRPr sz="1800" kern="1200">
          <a:solidFill>
            <a:schemeClr val="tx1"/>
          </a:solidFill>
          <a:latin typeface="HelveticaNeueLT Std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8"/>
        </a:buBlip>
        <a:defRPr sz="1800" kern="1200">
          <a:solidFill>
            <a:schemeClr val="tx1"/>
          </a:solidFill>
          <a:latin typeface="HelveticaNeueLT Std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2"/>
          </p:nvPr>
        </p:nvSpPr>
        <p:spPr>
          <a:xfrm>
            <a:off x="8610600" y="63514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3C79"/>
                </a:solidFill>
              </a:defRPr>
            </a:lvl1pPr>
          </a:lstStyle>
          <a:p>
            <a:pPr algn="r"/>
            <a:fld id="{97B0455F-8B2A-43E7-8EA0-3E45CA8570A2}" type="datetimeFigureOut">
              <a:rPr lang="fr-FR" smtClean="0"/>
              <a:pPr algn="r"/>
              <a:t>31/01/2019</a:t>
            </a:fld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3C79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388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4" r:id="rId2"/>
    <p:sldLayoutId id="2147483726" r:id="rId3"/>
    <p:sldLayoutId id="2147483728" r:id="rId4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3C79"/>
          </a:solidFill>
          <a:latin typeface="DIN Pro Bold" panose="020B0804020101020102" pitchFamily="34" charset="0"/>
          <a:ea typeface="+mj-ea"/>
          <a:cs typeface="DIN Pro Bold" panose="020B0804020101020102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6"/>
        </a:buBlip>
        <a:defRPr sz="2800" kern="1200">
          <a:solidFill>
            <a:srgbClr val="003C79"/>
          </a:solidFill>
          <a:latin typeface="HelveticaNeueLT Std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6"/>
        </a:buBlip>
        <a:defRPr sz="2400" kern="1200">
          <a:solidFill>
            <a:schemeClr val="tx1"/>
          </a:solidFill>
          <a:latin typeface="HelveticaNeueLT Std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6"/>
        </a:buBlip>
        <a:defRPr sz="2000" kern="1200">
          <a:solidFill>
            <a:schemeClr val="tx1"/>
          </a:solidFill>
          <a:latin typeface="HelveticaNeueLT Std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6"/>
        </a:buBlip>
        <a:defRPr sz="1800" kern="1200">
          <a:solidFill>
            <a:schemeClr val="tx1"/>
          </a:solidFill>
          <a:latin typeface="HelveticaNeueLT Std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6"/>
        </a:buBlip>
        <a:defRPr sz="1800" kern="1200">
          <a:solidFill>
            <a:schemeClr val="tx1"/>
          </a:solidFill>
          <a:latin typeface="HelveticaNeueLT Std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6970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48363" y="320675"/>
            <a:ext cx="8155709" cy="1325563"/>
          </a:xfrm>
        </p:spPr>
        <p:txBody>
          <a:bodyPr>
            <a:normAutofit/>
          </a:bodyPr>
          <a:lstStyle/>
          <a:p>
            <a:r>
              <a:rPr lang="fr-FR" sz="4000" dirty="0"/>
              <a:t>Calendrier prospectus PME+ 2019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9AE1E26-F434-48E1-90FF-D2B33354A6BF}" type="datetime1">
              <a:rPr lang="fr-FR" smtClean="0"/>
              <a:t>31/01/2019</a:t>
            </a:fld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734D2BB-F547-4D8B-8536-AD98B8C36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2971" y="2005012"/>
            <a:ext cx="9046234" cy="435133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fr-FR" sz="1600" dirty="0"/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600" dirty="0"/>
              <a:t>U: tract national, 28/05 au 10/06/19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fr-FR" sz="1600" dirty="0"/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600" dirty="0"/>
              <a:t>E.Leclerc : Prospectus mixte (national + régional), Op DM16 30/07 au 10/08/19</a:t>
            </a:r>
          </a:p>
          <a:p>
            <a:pPr marL="1527175" lvl="1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600" dirty="0"/>
              <a:t>- Offre nationale 5 pages, 30 produits (Alimentaire et non alimentaire)</a:t>
            </a:r>
          </a:p>
          <a:p>
            <a:pPr marL="1527175" lvl="1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600" dirty="0"/>
              <a:t>- Possibilité pour les SCA de produits complémentaires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fr-FR" sz="1600" dirty="0"/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600" dirty="0"/>
              <a:t>Cora: tract national 09/07 au 15/07/19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fr-FR" sz="16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fr-FR" sz="16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04FE0AF-288F-439B-963E-845B931367EA}"/>
              </a:ext>
            </a:extLst>
          </p:cNvPr>
          <p:cNvSpPr txBox="1"/>
          <p:nvPr/>
        </p:nvSpPr>
        <p:spPr>
          <a:xfrm>
            <a:off x="875146" y="1646238"/>
            <a:ext cx="181263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Confirmés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E12DC4A-6322-4160-A4D1-89C7F35DEA5A}"/>
              </a:ext>
            </a:extLst>
          </p:cNvPr>
          <p:cNvSpPr txBox="1"/>
          <p:nvPr/>
        </p:nvSpPr>
        <p:spPr>
          <a:xfrm>
            <a:off x="875145" y="4473099"/>
            <a:ext cx="309621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Tract –date à confirmer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0FB6B7AE-E79A-49F9-B1A3-D7B5BDF96398}"/>
              </a:ext>
            </a:extLst>
          </p:cNvPr>
          <p:cNvSpPr txBox="1">
            <a:spLocks/>
          </p:cNvSpPr>
          <p:nvPr/>
        </p:nvSpPr>
        <p:spPr>
          <a:xfrm>
            <a:off x="1232971" y="4682331"/>
            <a:ext cx="9046234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2800" kern="1200">
                <a:solidFill>
                  <a:srgbClr val="003C79"/>
                </a:solidFill>
                <a:latin typeface="HelveticaNeueLT Std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HelveticaNeueLT Std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HelveticaNeueLT Std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HelveticaNeueLT Std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HelveticaNeueLT Std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fr-FR" sz="1600" dirty="0"/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600" dirty="0"/>
              <a:t>Intermarché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600" dirty="0"/>
              <a:t>Auchan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600" dirty="0"/>
              <a:t>Casino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600" dirty="0"/>
              <a:t>Carrefour régional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415557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2_Thème Office">
  <a:themeElements>
    <a:clrScheme name="Label PME+">
      <a:dk1>
        <a:srgbClr val="003C79"/>
      </a:dk1>
      <a:lt1>
        <a:sysClr val="window" lastClr="FFFFFF"/>
      </a:lt1>
      <a:dk2>
        <a:srgbClr val="003C79"/>
      </a:dk2>
      <a:lt2>
        <a:srgbClr val="FFFFFF"/>
      </a:lt2>
      <a:accent1>
        <a:srgbClr val="003C79"/>
      </a:accent1>
      <a:accent2>
        <a:srgbClr val="04687F"/>
      </a:accent2>
      <a:accent3>
        <a:srgbClr val="00A8A8"/>
      </a:accent3>
      <a:accent4>
        <a:srgbClr val="38D6B8"/>
      </a:accent4>
      <a:accent5>
        <a:srgbClr val="CEEFE3"/>
      </a:accent5>
      <a:accent6>
        <a:srgbClr val="F2B50A"/>
      </a:accent6>
      <a:hlink>
        <a:srgbClr val="F2B50A"/>
      </a:hlink>
      <a:folHlink>
        <a:srgbClr val="DA291C"/>
      </a:folHlink>
    </a:clrScheme>
    <a:fontScheme name="Personnalisé 3">
      <a:majorFont>
        <a:latin typeface="HelveticaNeueLT Std"/>
        <a:ea typeface=""/>
        <a:cs typeface=""/>
      </a:majorFont>
      <a:minorFont>
        <a:latin typeface="HelveticaNeueLT St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Thème Office">
  <a:themeElements>
    <a:clrScheme name="Label PME+">
      <a:dk1>
        <a:srgbClr val="003C79"/>
      </a:dk1>
      <a:lt1>
        <a:sysClr val="window" lastClr="FFFFFF"/>
      </a:lt1>
      <a:dk2>
        <a:srgbClr val="003C79"/>
      </a:dk2>
      <a:lt2>
        <a:srgbClr val="FFFFFF"/>
      </a:lt2>
      <a:accent1>
        <a:srgbClr val="003C79"/>
      </a:accent1>
      <a:accent2>
        <a:srgbClr val="04687F"/>
      </a:accent2>
      <a:accent3>
        <a:srgbClr val="00A8A8"/>
      </a:accent3>
      <a:accent4>
        <a:srgbClr val="38D6B8"/>
      </a:accent4>
      <a:accent5>
        <a:srgbClr val="CEEFE3"/>
      </a:accent5>
      <a:accent6>
        <a:srgbClr val="F2B50A"/>
      </a:accent6>
      <a:hlink>
        <a:srgbClr val="F2B50A"/>
      </a:hlink>
      <a:folHlink>
        <a:srgbClr val="DA291C"/>
      </a:folHlink>
    </a:clrScheme>
    <a:fontScheme name="Personnalisé 3">
      <a:majorFont>
        <a:latin typeface="HelveticaNeueLT Std"/>
        <a:ea typeface=""/>
        <a:cs typeface=""/>
      </a:majorFont>
      <a:minorFont>
        <a:latin typeface="HelveticaNeueLT St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Thème Office">
  <a:themeElements>
    <a:clrScheme name="Label PME+">
      <a:dk1>
        <a:srgbClr val="003C79"/>
      </a:dk1>
      <a:lt1>
        <a:sysClr val="window" lastClr="FFFFFF"/>
      </a:lt1>
      <a:dk2>
        <a:srgbClr val="003C79"/>
      </a:dk2>
      <a:lt2>
        <a:srgbClr val="FFFFFF"/>
      </a:lt2>
      <a:accent1>
        <a:srgbClr val="003C79"/>
      </a:accent1>
      <a:accent2>
        <a:srgbClr val="04687F"/>
      </a:accent2>
      <a:accent3>
        <a:srgbClr val="00A8A8"/>
      </a:accent3>
      <a:accent4>
        <a:srgbClr val="38D6B8"/>
      </a:accent4>
      <a:accent5>
        <a:srgbClr val="CEEFE3"/>
      </a:accent5>
      <a:accent6>
        <a:srgbClr val="F2B50A"/>
      </a:accent6>
      <a:hlink>
        <a:srgbClr val="F2B50A"/>
      </a:hlink>
      <a:folHlink>
        <a:srgbClr val="DA291C"/>
      </a:folHlink>
    </a:clrScheme>
    <a:fontScheme name="Personnalisé 3">
      <a:majorFont>
        <a:latin typeface="HelveticaNeueLT Std"/>
        <a:ea typeface=""/>
        <a:cs typeface=""/>
      </a:majorFont>
      <a:minorFont>
        <a:latin typeface="HelveticaNeueLT St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</TotalTime>
  <Words>70</Words>
  <Application>Microsoft Office PowerPoint</Application>
  <PresentationFormat>Grand écran</PresentationFormat>
  <Paragraphs>17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</vt:i4>
      </vt:variant>
    </vt:vector>
  </HeadingPairs>
  <TitlesOfParts>
    <vt:vector size="10" baseType="lpstr">
      <vt:lpstr>Arial</vt:lpstr>
      <vt:lpstr>Calibri</vt:lpstr>
      <vt:lpstr>DIN Pro Bold</vt:lpstr>
      <vt:lpstr>HelveticaNeueLT Std</vt:lpstr>
      <vt:lpstr>Sriracha</vt:lpstr>
      <vt:lpstr>2_Thème Office</vt:lpstr>
      <vt:lpstr>4_Thème Office</vt:lpstr>
      <vt:lpstr>5_Thème Office</vt:lpstr>
      <vt:lpstr>Présentation PowerPoint</vt:lpstr>
      <vt:lpstr>Calendrier prospectus PME+ 2019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Robin NICAUD</dc:creator>
  <cp:lastModifiedBy>Isabelle FRAPPAT</cp:lastModifiedBy>
  <cp:revision>79</cp:revision>
  <cp:lastPrinted>2019-01-31T09:38:49Z</cp:lastPrinted>
  <dcterms:created xsi:type="dcterms:W3CDTF">2018-11-27T09:27:07Z</dcterms:created>
  <dcterms:modified xsi:type="dcterms:W3CDTF">2019-01-31T10:55:00Z</dcterms:modified>
</cp:coreProperties>
</file>